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3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49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4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08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93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7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8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8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5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5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9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D3BD4D-97EE-4911-9E63-AD0E6973D35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B84745-45EA-4305-BF4B-75397C93C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8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_page" TargetMode="External"/><Relationship Id="rId2" Type="http://schemas.openxmlformats.org/officeDocument/2006/relationships/hyperlink" Target="https://vk.com/english_mov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vk.com/wearefabulou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learn_repeat_check/" TargetMode="External"/><Relationship Id="rId2" Type="http://schemas.openxmlformats.org/officeDocument/2006/relationships/hyperlink" Target="https://www.instagram.com/lazy_englis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mind_the_difference/" TargetMode="External"/><Relationship Id="rId4" Type="http://schemas.openxmlformats.org/officeDocument/2006/relationships/hyperlink" Target="https://www.instagram.com/englishwithmusic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52D60-D761-48BB-9CE8-02E40D782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4" y="1307119"/>
            <a:ext cx="6815669" cy="2256297"/>
          </a:xfrm>
        </p:spPr>
        <p:txBody>
          <a:bodyPr/>
          <a:lstStyle/>
          <a:p>
            <a:r>
              <a:rPr lang="ru-RU" sz="3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«Возможности изучения английского языка через социальные сети»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E5288-322D-4854-8B02-62FA45ED6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563416"/>
            <a:ext cx="6815669" cy="1654134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Подготовили выступление:</a:t>
            </a:r>
          </a:p>
          <a:p>
            <a:pPr algn="r"/>
            <a:r>
              <a:rPr lang="ru-RU" sz="1800" dirty="0"/>
              <a:t>Е.А. Днепровская,</a:t>
            </a:r>
          </a:p>
          <a:p>
            <a:pPr algn="r"/>
            <a:r>
              <a:rPr lang="ru-RU" sz="1800" dirty="0"/>
              <a:t> учитель английского языка</a:t>
            </a:r>
          </a:p>
          <a:p>
            <a:pPr algn="r"/>
            <a:r>
              <a:rPr lang="ru-RU" sz="1800" dirty="0" err="1"/>
              <a:t>Горковенко</a:t>
            </a:r>
            <a:r>
              <a:rPr lang="ru-RU" sz="1800" dirty="0"/>
              <a:t> Анна, учащаяся 10 класса</a:t>
            </a:r>
          </a:p>
        </p:txBody>
      </p:sp>
    </p:spTree>
    <p:extLst>
      <p:ext uri="{BB962C8B-B14F-4D97-AF65-F5344CB8AC3E}">
        <p14:creationId xmlns:p14="http://schemas.microsoft.com/office/powerpoint/2010/main" val="151581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54323-B162-4A0E-B624-061711E6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 algn="l">
              <a:lnSpc>
                <a:spcPct val="107000"/>
              </a:lnSpc>
              <a:spcAft>
                <a:spcPts val="800"/>
              </a:spcAft>
            </a:pP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4.Множество аудиозаписей, простых и легких, коротких и длинных, развлекательных и познавательных.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5.Различные удобные таблицы, ссылки на интересные сайты, выступления и интервью знаменитостей, полезные советы для эффективного изучения английского.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04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ADB05A-B177-4BBC-A181-BA60F4AF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875" y="2556401"/>
            <a:ext cx="4922519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Exercise </a:t>
            </a:r>
            <a:r>
              <a:rPr lang="ru-RU" b="1" dirty="0"/>
              <a:t>4</a:t>
            </a:r>
            <a:r>
              <a:rPr lang="en-US" b="1" dirty="0"/>
              <a:t>. Create your own Twitter profile.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Create your nickname (name that you will use on Twitter);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Describe yourself. Write about your family members and things you like and don't like to do. Use the vocabulary that you learnt. Your text should be limited to 160 symbols.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896F20A-ECD4-4726-8E41-8FCFD549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Упражнение на контроль пройденного материала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B667C-2E5B-4D5F-9225-6EF85CECEE38}"/>
              </a:ext>
            </a:extLst>
          </p:cNvPr>
          <p:cNvSpPr txBox="1"/>
          <p:nvPr/>
        </p:nvSpPr>
        <p:spPr>
          <a:xfrm>
            <a:off x="7976381" y="2540676"/>
            <a:ext cx="31370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Рассчитано на 6 класс при прохождении тем «Family members» и «Favourite things». Оно соответствует УМК, составленному М. В Вербицкой, М. Гаярделли, П. Редли, Л. О. Савчук, Forward, Вентана-Граф, 2015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80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07D70-B450-4B3F-B592-A14A603D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515511"/>
            <a:ext cx="9601196" cy="130386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5600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9F587-F685-439D-8253-EEFD8921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65458"/>
            <a:ext cx="9601196" cy="1303867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29DB5-381E-40CD-ACF9-52D64497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нашего исследования связана со значительным распространением популярности английского языка и интернета и заключается в необходимости нахождения эффективных путей изучения английского языка через социальные сети.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400" u="sng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изучения</a:t>
            </a:r>
            <a:r>
              <a:rPr lang="ru-RU" sz="3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социальные сети.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400" u="sng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изучения</a:t>
            </a:r>
            <a:r>
              <a:rPr lang="ru-RU" sz="3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изучение английского языка с помощью социальных сетей.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400" u="sng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3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найти и рассмотреть возможности изучения английского языка через социальные сети.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7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25E9-34E4-4527-AFA8-616B9DF2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55DA1-571A-406B-89AA-0D85D007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44685" cy="3318936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узнать об истории создания социальных сетей и их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особенностях;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выявить возможности изучения английского языка через социальные сети;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3.сделать выводы по итогам проведённого исследования.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33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36DEB-7622-4CF5-9B45-0153CA33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83659"/>
            <a:ext cx="9601196" cy="1142090"/>
          </a:xfrm>
        </p:spPr>
        <p:txBody>
          <a:bodyPr/>
          <a:lstStyle/>
          <a:p>
            <a:r>
              <a:rPr lang="ru-RU" dirty="0"/>
              <a:t>«Социальная сеть»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BFC00-3066-414F-9EFF-FEA6474D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59984"/>
            <a:ext cx="9601196" cy="3773529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«Социум» - имеющий отношение к обществу.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«Сеть»</a:t>
            </a:r>
            <a:r>
              <a:rPr lang="ru-RU" sz="3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расположенных, рассеянных на какой-нибудь территории и связанных одной системой учреждений, предприятий и лиц.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91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14D3F-E8F6-4CFC-B32E-A5CE0095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Популярные социальные сети 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EE6D6-ADF7-498A-BF63-DB1C9280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725" y="2528210"/>
            <a:ext cx="9601196" cy="3318936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ube</a:t>
            </a:r>
            <a:endParaRPr lang="ru-RU" sz="28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Одноклассники</a:t>
            </a:r>
            <a:endParaRPr lang="ru-RU" sz="28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  <a:p>
            <a:pPr algn="just"/>
            <a:r>
              <a:rPr lang="ru-RU" sz="2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30" name="Picture 6" descr="Актуальный на 2020 год набор иконок социальных сетей и мессенджеров. ">
            <a:extLst>
              <a:ext uri="{FF2B5EF4-FFF2-40B4-BE49-F238E27FC236}">
                <a16:creationId xmlns:a16="http://schemas.microsoft.com/office/drawing/2014/main" id="{A7D16A62-0AD9-4E4E-95BE-1A6F76B4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88" y="2652419"/>
            <a:ext cx="5567244" cy="26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8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86032-15AF-4CA0-B262-86F57C76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748" y="1160314"/>
            <a:ext cx="5773612" cy="668486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«ВКонтакте»</a:t>
            </a:r>
            <a:endParaRPr lang="ru-RU" sz="11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F7437-8C05-4853-9D45-B2C1327A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Movies in English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Фильмы на английском 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 English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Английский язык для всех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</a:t>
            </a:r>
            <a:r>
              <a:rPr lang="ru-RU" u="none" strike="noStrike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Рage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(Страница на английском)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</a:t>
            </a:r>
            <a:r>
              <a:rPr lang="ru-RU" u="sng" strike="noStrike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fabulous</a:t>
            </a:r>
            <a:r>
              <a:rPr lang="ru-RU" u="sng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u="sng" strike="noStrike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style</a:t>
            </a:r>
            <a:r>
              <a:rPr lang="ru-RU" u="sng" strike="noStrik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none" strike="noStrik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Потрясающий английский стиль) </a:t>
            </a:r>
            <a:endParaRPr lang="ru-RU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A10502-8133-49B8-91F7-ED7BEDD8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424" y="654282"/>
            <a:ext cx="1652820" cy="165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4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99D36-B844-4080-927C-B6F2B4B6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90" y="1168357"/>
            <a:ext cx="4965896" cy="559958"/>
          </a:xfrm>
        </p:spPr>
        <p:txBody>
          <a:bodyPr>
            <a:normAutofit fontScale="90000"/>
          </a:bodyPr>
          <a:lstStyle/>
          <a:p>
            <a:r>
              <a:rPr lang="en-US" dirty="0"/>
              <a:t>YouTube</a:t>
            </a:r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86380-8671-4F24-A2B1-483C9887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53883"/>
            <a:ext cx="9601196" cy="39952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Лучшие YouTube каналы по изучению английского языка на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языке: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Puzzle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English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Английский как по нотам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 Ирины Шипиловой.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Лучшие YouTube каналы для изучения английского языка на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английском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языке: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Jeniffer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BBC Learning English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English with Steve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English with Let’s Talk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C268BB-9437-4E5F-B55A-FF85D606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08" y="141415"/>
            <a:ext cx="2053883" cy="20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8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5AEE85-AFF2-40EB-BBF1-9858A0BF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963528" cy="346404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@lazy_english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(Английский для ленивых)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@learn_repeat_check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Выучи.Повтори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Проверь)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@englishwithmusic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(Английский с музыкой)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@mind_the_difference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(Почувствуй разницу)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5253187-3302-4E9B-A70A-090D0062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1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A91C-D25D-4528-96ED-BBF6C2F6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213164" cy="1099886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Плюсы такого типа изучения: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E5EDD-553F-40C2-AD2B-C1A20925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301153" cy="3318936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 этих группах имеются электронные версии учебников и пособий, которые мы не можем купить по материальным соображениям. Это дает особое преимущество тем, кто занимается самостоятельным и экономным обучением.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2.Также, объявляются регулярные чаты, в которых можно найти, собеседника-иностранца, друга по переписке для повышения уровня знания языка.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3.Огромное количество полезных фраз и выражений, идиом, а также выяснение некоторых нюансов языка, облегчающее дальнейшее его понимание.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7489E-51B0-4F9D-B187-C05B42A21871}"/>
              </a:ext>
            </a:extLst>
          </p:cNvPr>
          <p:cNvSpPr txBox="1"/>
          <p:nvPr/>
        </p:nvSpPr>
        <p:spPr>
          <a:xfrm>
            <a:off x="8299939" y="2445491"/>
            <a:ext cx="2739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119103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581</TotalTime>
  <Words>539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«Возможности изучения английского языка через социальные сети» </vt:lpstr>
      <vt:lpstr>Актуальность</vt:lpstr>
      <vt:lpstr>Задачи исследования</vt:lpstr>
      <vt:lpstr>«Социальная сеть»</vt:lpstr>
      <vt:lpstr>Популярные социальные сети  в России</vt:lpstr>
      <vt:lpstr>«ВКонтакте»</vt:lpstr>
      <vt:lpstr>YouTube   </vt:lpstr>
      <vt:lpstr>Instagram</vt:lpstr>
      <vt:lpstr>Плюсы такого типа изучения: </vt:lpstr>
      <vt:lpstr>         4.Множество аудиозаписей, простых и легких, коротких и длинных, развлекательных и познавательных. 5.Различные удобные таблицы, ссылки на интересные сайты, выступления и интервью знаменитостей, полезные советы для эффективного изучения английского.</vt:lpstr>
      <vt:lpstr>Упражнение на контроль пройденного материала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Рябцева</dc:creator>
  <cp:lastModifiedBy>Tohka Rosta 12</cp:lastModifiedBy>
  <cp:revision>47</cp:revision>
  <dcterms:created xsi:type="dcterms:W3CDTF">2021-03-22T13:03:18Z</dcterms:created>
  <dcterms:modified xsi:type="dcterms:W3CDTF">2022-04-27T11:37:39Z</dcterms:modified>
</cp:coreProperties>
</file>